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229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44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2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549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123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25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77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14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29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06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64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698AF-84C7-4303-8495-3C62982940D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420E1-1208-4B79-BAC5-4945B4F364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00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.jp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285751"/>
            <a:ext cx="10585704" cy="1449224"/>
          </a:xfrm>
        </p:spPr>
        <p:txBody>
          <a:bodyPr>
            <a:noAutofit/>
          </a:bodyPr>
          <a:lstStyle/>
          <a:p>
            <a:pPr algn="ctr"/>
            <a:r>
              <a:rPr lang="ba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Ҡырағай хайуандарҙы сағыштырығыҙ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640" y="1734975"/>
            <a:ext cx="5852160" cy="44463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647" y="0"/>
            <a:ext cx="2038975" cy="2047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41" y="876300"/>
            <a:ext cx="6729413" cy="59817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43350" y="3105835"/>
            <a:ext cx="42576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Әҙерләне: тәрбиәсе Ниғмәтуллина Нурия Ғайса ҡыҙы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82" y="118141"/>
            <a:ext cx="5003006" cy="50030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4" y="60133"/>
            <a:ext cx="4946715" cy="49467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3629" y="118141"/>
            <a:ext cx="3565619" cy="27090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42" y="5121146"/>
            <a:ext cx="700057" cy="154222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804" y="3971924"/>
            <a:ext cx="853770" cy="281849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9" y="5374142"/>
            <a:ext cx="2048412" cy="14450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84" y="2945377"/>
            <a:ext cx="1926585" cy="23106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110" y="5084118"/>
            <a:ext cx="2658987" cy="12918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2939">
            <a:off x="6340208" y="4233264"/>
            <a:ext cx="1910621" cy="19106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8373">
            <a:off x="4294974" y="5108770"/>
            <a:ext cx="2673373" cy="2675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513" y="5428250"/>
            <a:ext cx="1816231" cy="1362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747" y="5256001"/>
            <a:ext cx="1792991" cy="16019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203" y="60133"/>
            <a:ext cx="2038975" cy="20471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122" y="0"/>
            <a:ext cx="4146947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1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0208 L 0.37227 -0.1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33" y="-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22578 -0.26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9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-0.64635 -0.617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18" y="-3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-0.40625 -0.4256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3" y="-2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36459 -0.258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29" y="-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-0.35834 -0.3129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0.1776 -0.8210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80" y="-4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6 -0.01551 L 0.02474 -0.5469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-2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-0.43959 -0.7099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79" y="-3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Ҡырағай хайуандарҙы сағыштырығыҙ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Ҡырағай хайуандарҙы сағыштырығыҙ</dc:title>
  <dc:creator>Учетная запись Майкрософт</dc:creator>
  <cp:lastModifiedBy>Учетная запись Майкрософт</cp:lastModifiedBy>
  <cp:revision>3</cp:revision>
  <dcterms:created xsi:type="dcterms:W3CDTF">2023-04-25T17:53:53Z</dcterms:created>
  <dcterms:modified xsi:type="dcterms:W3CDTF">2023-05-12T11:17:27Z</dcterms:modified>
</cp:coreProperties>
</file>